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60" r:id="rId4"/>
    <p:sldId id="263" r:id="rId5"/>
    <p:sldId id="261" r:id="rId6"/>
    <p:sldId id="262" r:id="rId7"/>
    <p:sldId id="265" r:id="rId8"/>
    <p:sldId id="264" r:id="rId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39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7E396-DDB1-4CF2-9705-4545319B3DBD}" type="datetimeFigureOut">
              <a:rPr lang="pl-PL" smtClean="0"/>
              <a:t>11.03.2021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046BD-AF86-4F74-B6D2-2F5EEE84204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14025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7E396-DDB1-4CF2-9705-4545319B3DBD}" type="datetimeFigureOut">
              <a:rPr lang="pl-PL" smtClean="0"/>
              <a:t>11.03.2021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046BD-AF86-4F74-B6D2-2F5EEE84204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92861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7E396-DDB1-4CF2-9705-4545319B3DBD}" type="datetimeFigureOut">
              <a:rPr lang="pl-PL" smtClean="0"/>
              <a:t>11.03.2021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046BD-AF86-4F74-B6D2-2F5EEE84204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19474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7E396-DDB1-4CF2-9705-4545319B3DBD}" type="datetimeFigureOut">
              <a:rPr lang="pl-PL" smtClean="0"/>
              <a:t>11.03.2021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046BD-AF86-4F74-B6D2-2F5EEE84204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79024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7E396-DDB1-4CF2-9705-4545319B3DBD}" type="datetimeFigureOut">
              <a:rPr lang="pl-PL" smtClean="0"/>
              <a:t>11.03.2021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046BD-AF86-4F74-B6D2-2F5EEE84204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51072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7E396-DDB1-4CF2-9705-4545319B3DBD}" type="datetimeFigureOut">
              <a:rPr lang="pl-PL" smtClean="0"/>
              <a:t>11.03.2021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046BD-AF86-4F74-B6D2-2F5EEE84204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70695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7E396-DDB1-4CF2-9705-4545319B3DBD}" type="datetimeFigureOut">
              <a:rPr lang="pl-PL" smtClean="0"/>
              <a:t>11.03.2021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046BD-AF86-4F74-B6D2-2F5EEE84204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92927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7E396-DDB1-4CF2-9705-4545319B3DBD}" type="datetimeFigureOut">
              <a:rPr lang="pl-PL" smtClean="0"/>
              <a:t>11.03.2021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046BD-AF86-4F74-B6D2-2F5EEE84204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7760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7E396-DDB1-4CF2-9705-4545319B3DBD}" type="datetimeFigureOut">
              <a:rPr lang="pl-PL" smtClean="0"/>
              <a:t>11.03.2021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046BD-AF86-4F74-B6D2-2F5EEE84204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77904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7E396-DDB1-4CF2-9705-4545319B3DBD}" type="datetimeFigureOut">
              <a:rPr lang="pl-PL" smtClean="0"/>
              <a:t>11.03.2021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046BD-AF86-4F74-B6D2-2F5EEE84204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28768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7E396-DDB1-4CF2-9705-4545319B3DBD}" type="datetimeFigureOut">
              <a:rPr lang="pl-PL" smtClean="0"/>
              <a:t>11.03.2021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046BD-AF86-4F74-B6D2-2F5EEE84204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09348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C7E396-DDB1-4CF2-9705-4545319B3DBD}" type="datetimeFigureOut">
              <a:rPr lang="pl-PL" smtClean="0"/>
              <a:t>11.03.2021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D046BD-AF86-4F74-B6D2-2F5EEE84204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92800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jp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jpe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jpg"/><Relationship Id="rId5" Type="http://schemas.microsoft.com/office/2007/relationships/hdphoto" Target="../media/hdphoto3.wdp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375"/>
            <a:ext cx="9144000" cy="6469615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375" y="3458932"/>
            <a:ext cx="1619250" cy="161925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1662694"/>
            <a:ext cx="7772400" cy="2058724"/>
          </a:xfrm>
        </p:spPr>
        <p:txBody>
          <a:bodyPr/>
          <a:lstStyle/>
          <a:p>
            <a:r>
              <a:rPr lang="pl-PL" dirty="0"/>
              <a:t>Piłkarskie reprezentacje Powiatu Legionowskiego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43000" y="4998579"/>
            <a:ext cx="6858000" cy="570951"/>
          </a:xfrm>
        </p:spPr>
        <p:txBody>
          <a:bodyPr/>
          <a:lstStyle/>
          <a:p>
            <a:r>
              <a:rPr lang="pl-PL" dirty="0"/>
              <a:t>Roczniki: 2008, 2009 i 2010</a:t>
            </a:r>
          </a:p>
        </p:txBody>
      </p:sp>
    </p:spTree>
    <p:extLst>
      <p:ext uri="{BB962C8B-B14F-4D97-AF65-F5344CB8AC3E}">
        <p14:creationId xmlns:p14="http://schemas.microsoft.com/office/powerpoint/2010/main" val="2701764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4192"/>
            <a:ext cx="9144000" cy="6469615"/>
          </a:xfrm>
          <a:prstGeom prst="rect">
            <a:avLst/>
          </a:prstGeom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571500" y="191017"/>
            <a:ext cx="7886700" cy="748779"/>
          </a:xfrm>
        </p:spPr>
        <p:txBody>
          <a:bodyPr/>
          <a:lstStyle/>
          <a:p>
            <a:pPr algn="r"/>
            <a:r>
              <a:rPr lang="pl-PL" dirty="0"/>
              <a:t>Od ligi do reprezentacji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sz="half" idx="1"/>
          </p:nvPr>
        </p:nvSpPr>
        <p:spPr>
          <a:xfrm>
            <a:off x="571500" y="1604354"/>
            <a:ext cx="4000500" cy="1604355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</a:pPr>
            <a:r>
              <a:rPr lang="pl-PL" sz="1400" dirty="0"/>
              <a:t>Zawodnicy reprezentacji rekrutują się spośród piłkarzy klubów sportowych, biorących udział w Piłkarskiej Lidze Powiatu Legionowskiego (PLPL)</a:t>
            </a:r>
          </a:p>
          <a:p>
            <a:pPr>
              <a:spcBef>
                <a:spcPts val="600"/>
              </a:spcBef>
            </a:pPr>
            <a:r>
              <a:rPr lang="pl-PL" sz="1400" dirty="0"/>
              <a:t>Idea PLPL powstała w KS „Sokół” Serock</a:t>
            </a:r>
          </a:p>
          <a:p>
            <a:pPr>
              <a:spcBef>
                <a:spcPts val="600"/>
              </a:spcBef>
            </a:pPr>
            <a:r>
              <a:rPr lang="pl-PL" sz="1400" dirty="0"/>
              <a:t>Powiat Legionowski podjął się organizacji tego przedsięwzięcia</a:t>
            </a:r>
          </a:p>
          <a:p>
            <a:pPr>
              <a:spcBef>
                <a:spcPts val="600"/>
              </a:spcBef>
            </a:pPr>
            <a:r>
              <a:rPr lang="pl-PL" sz="1400" dirty="0"/>
              <a:t>Rozgrywki w ramach PLPL odbywają się cyklicznie od kwietnia 2016</a:t>
            </a:r>
          </a:p>
        </p:txBody>
      </p:sp>
      <p:pic>
        <p:nvPicPr>
          <p:cNvPr id="9" name="Symbol zastępczy zawartości 8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92" y="3595253"/>
            <a:ext cx="3966408" cy="2634404"/>
          </a:xfr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3968" y="1289026"/>
            <a:ext cx="3879047" cy="2575930"/>
          </a:xfrm>
          <a:prstGeom prst="rect">
            <a:avLst/>
          </a:prstGeom>
        </p:spPr>
      </p:pic>
      <p:sp>
        <p:nvSpPr>
          <p:cNvPr id="12" name="Symbol zastępczy zawartości 6"/>
          <p:cNvSpPr txBox="1">
            <a:spLocks/>
          </p:cNvSpPr>
          <p:nvPr/>
        </p:nvSpPr>
        <p:spPr>
          <a:xfrm>
            <a:off x="4653968" y="4006366"/>
            <a:ext cx="4000500" cy="185410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r>
              <a:rPr lang="pl-PL" sz="1400" dirty="0"/>
              <a:t>Odbyło się już 11 edycji rozgrywek, 12. jest w toku</a:t>
            </a:r>
          </a:p>
          <a:p>
            <a:pPr>
              <a:spcBef>
                <a:spcPts val="600"/>
              </a:spcBef>
            </a:pPr>
            <a:r>
              <a:rPr lang="pl-PL" sz="1400" dirty="0"/>
              <a:t>W każdej edycji bierze udział ponad 500 zawodników</a:t>
            </a:r>
          </a:p>
          <a:p>
            <a:pPr>
              <a:spcBef>
                <a:spcPts val="600"/>
              </a:spcBef>
            </a:pPr>
            <a:r>
              <a:rPr lang="pl-PL" sz="1400" dirty="0"/>
              <a:t>W kwietniu 2019 spośród zawodników zgłoszonych przez kluby sportowe, w wyniku testów selekcyjnych wyłoniono piłkarskie reprezentacje w rocznikach 2008, 2009 i 2010</a:t>
            </a:r>
          </a:p>
        </p:txBody>
      </p:sp>
    </p:spTree>
    <p:extLst>
      <p:ext uri="{BB962C8B-B14F-4D97-AF65-F5344CB8AC3E}">
        <p14:creationId xmlns:p14="http://schemas.microsoft.com/office/powerpoint/2010/main" val="1907666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4192"/>
            <a:ext cx="9144000" cy="6469615"/>
          </a:xfrm>
          <a:prstGeom prst="rect">
            <a:avLst/>
          </a:prstGeom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571500" y="191017"/>
            <a:ext cx="7943850" cy="748779"/>
          </a:xfrm>
        </p:spPr>
        <p:txBody>
          <a:bodyPr/>
          <a:lstStyle/>
          <a:p>
            <a:pPr algn="r"/>
            <a:r>
              <a:rPr lang="pl-PL" dirty="0"/>
              <a:t>Piłkarskie reprezentacje</a:t>
            </a:r>
          </a:p>
        </p:txBody>
      </p:sp>
      <p:sp>
        <p:nvSpPr>
          <p:cNvPr id="2" name="Symbol zastępczy zawartości 1"/>
          <p:cNvSpPr>
            <a:spLocks noGrp="1"/>
          </p:cNvSpPr>
          <p:nvPr>
            <p:ph sz="half" idx="2"/>
          </p:nvPr>
        </p:nvSpPr>
        <p:spPr>
          <a:xfrm>
            <a:off x="4768268" y="4314304"/>
            <a:ext cx="3886200" cy="1546169"/>
          </a:xfrm>
        </p:spPr>
        <p:txBody>
          <a:bodyPr>
            <a:normAutofit fontScale="92500" lnSpcReduction="10000"/>
          </a:bodyPr>
          <a:lstStyle/>
          <a:p>
            <a:r>
              <a:rPr lang="pl-PL" sz="1500" dirty="0"/>
              <a:t>ze wszystkich klubów zostało wyselekcjonowanych po kilku zawodników, którzy reprezentują Nasz Powiat w turniejach ogólnopolskich i zagranicznych</a:t>
            </a:r>
          </a:p>
          <a:p>
            <a:r>
              <a:rPr lang="pl-PL" sz="1500" dirty="0"/>
              <a:t>każda reprezentacja liczy 18-20 zawodników, </a:t>
            </a:r>
            <a:br>
              <a:rPr lang="pl-PL" sz="1500" dirty="0"/>
            </a:br>
            <a:r>
              <a:rPr lang="pl-PL" sz="1500" dirty="0"/>
              <a:t>z których 14 powoływanych jest na turnieje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571500" y="1638590"/>
            <a:ext cx="3886200" cy="1790410"/>
          </a:xfrm>
        </p:spPr>
        <p:txBody>
          <a:bodyPr>
            <a:normAutofit fontScale="92500" lnSpcReduction="10000"/>
          </a:bodyPr>
          <a:lstStyle/>
          <a:p>
            <a:r>
              <a:rPr lang="pl-PL" sz="1500" dirty="0"/>
              <a:t>powołane w kwietniu 2019 roku na bazie najlepiej funkcjonujących roczników w PLPL</a:t>
            </a:r>
            <a:br>
              <a:rPr lang="pl-PL" sz="1500" dirty="0"/>
            </a:br>
            <a:r>
              <a:rPr lang="pl-PL" sz="1500" dirty="0"/>
              <a:t>– 2008, 2009 i 2010.  </a:t>
            </a:r>
          </a:p>
          <a:p>
            <a:r>
              <a:rPr lang="pl-PL" sz="1500" dirty="0"/>
              <a:t>stworzone z myślą o lepszym rozwoju wyróżniających się zawodników i klubów z powiatu legionowskiego</a:t>
            </a:r>
          </a:p>
          <a:p>
            <a:r>
              <a:rPr lang="pl-PL" sz="1500" dirty="0"/>
              <a:t>Udział w projekcie biorą trenerzy  z większości powiatowych klubów sportowych</a:t>
            </a:r>
          </a:p>
          <a:p>
            <a:endParaRPr lang="pl-PL" dirty="0"/>
          </a:p>
        </p:txBody>
      </p:sp>
      <p:sp>
        <p:nvSpPr>
          <p:cNvPr id="11" name="Symbol zastępczy zawartości 6"/>
          <p:cNvSpPr txBox="1">
            <a:spLocks/>
          </p:cNvSpPr>
          <p:nvPr/>
        </p:nvSpPr>
        <p:spPr>
          <a:xfrm>
            <a:off x="4653968" y="4006366"/>
            <a:ext cx="4000500" cy="185410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pl-PL" sz="1400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233" y="1296876"/>
            <a:ext cx="4064235" cy="2709490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08" y="3665918"/>
            <a:ext cx="3957168" cy="2560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8037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2261"/>
            <a:ext cx="9144000" cy="6469615"/>
          </a:xfrm>
          <a:prstGeom prst="rect">
            <a:avLst/>
          </a:prstGeom>
        </p:spPr>
      </p:pic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933604" y="939796"/>
            <a:ext cx="3886200" cy="618317"/>
          </a:xfrm>
        </p:spPr>
        <p:txBody>
          <a:bodyPr>
            <a:normAutofit fontScale="32500" lnSpcReduction="20000"/>
          </a:bodyPr>
          <a:lstStyle/>
          <a:p>
            <a:pPr marL="0" indent="0" algn="r">
              <a:buNone/>
            </a:pPr>
            <a:r>
              <a:rPr lang="pl-PL" sz="3600" b="1" dirty="0"/>
              <a:t>Rocznik 2010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828661" y="1474240"/>
            <a:ext cx="3899709" cy="4763192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100" b="1" dirty="0"/>
              <a:t>IKK  PFINGST CUP  2019   </a:t>
            </a:r>
            <a:br>
              <a:rPr lang="pl-PL" sz="1100" b="1" dirty="0"/>
            </a:br>
            <a:r>
              <a:rPr lang="pl-PL" sz="1100" b="1" dirty="0"/>
              <a:t>7-8 czerwca 2019 – DUSSELDORF </a:t>
            </a:r>
            <a:br>
              <a:rPr lang="pl-PL" sz="1100" dirty="0"/>
            </a:br>
            <a:r>
              <a:rPr lang="pl-PL" sz="1100" b="1" dirty="0"/>
              <a:t>jeden z największych turniejów piłkarskich dla dzieci w Europie </a:t>
            </a:r>
            <a:endParaRPr lang="pl-PL" sz="11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 10 rozegranych spotkań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7 zwycięstw, 3 porażki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19 strzelonych bramek  -  7 straconych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70 miejsce na 256 zespołów z całej Europy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1100" b="1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100" b="1" dirty="0"/>
              <a:t>TURNIEJ ELIMINAYJNY   DO   -   TWIN CITIES SEROCK CUP  2019</a:t>
            </a:r>
            <a:br>
              <a:rPr lang="pl-PL" sz="1100" b="1" dirty="0"/>
            </a:br>
            <a:r>
              <a:rPr lang="pl-PL" sz="1100" b="1" dirty="0"/>
              <a:t>31 sierpnia 2019</a:t>
            </a:r>
            <a:endParaRPr lang="pl-PL" sz="11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5 rozegranych spotkań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5 zwycięstw,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1.  miejsce   AWANS DO TURNIEJU GŁÓWNEGO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1100" b="1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100" b="1" dirty="0"/>
              <a:t>TURNIEJ GŁÓWNY  TWIN CITIES SEROCK CUP 2019   </a:t>
            </a:r>
            <a:br>
              <a:rPr lang="pl-PL" sz="1100" b="1" dirty="0"/>
            </a:br>
            <a:r>
              <a:rPr lang="pl-PL" sz="1100" b="1" dirty="0"/>
              <a:t>7-8 września  2019 </a:t>
            </a:r>
            <a:endParaRPr lang="pl-PL" sz="11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10 rozegranych spotkań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5 zwycięstw, 1 remis,  4 porażki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12 strzelonych bramek  -  10 straconych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10  miejsce  na  24 zespoły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1100" b="1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100" b="1" dirty="0"/>
              <a:t>XVI TURNIEJ NIEPODLEGLOŚCI  W WARSZAWIE  2019 </a:t>
            </a:r>
            <a:br>
              <a:rPr lang="pl-PL" sz="1100" b="1" dirty="0"/>
            </a:br>
            <a:r>
              <a:rPr lang="pl-PL" sz="1100" b="1" dirty="0"/>
              <a:t>17 listopada  2019 </a:t>
            </a:r>
            <a:endParaRPr lang="pl-PL" sz="11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6 rozegranych spotkań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3 zwycięstw, 1 remis, 2 porażki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1/8 FINAŁ  6 miejsce na 18 zespołów</a:t>
            </a:r>
          </a:p>
        </p:txBody>
      </p:sp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571500" y="191017"/>
            <a:ext cx="8248304" cy="748779"/>
          </a:xfrm>
        </p:spPr>
        <p:txBody>
          <a:bodyPr/>
          <a:lstStyle/>
          <a:p>
            <a:pPr algn="r"/>
            <a:r>
              <a:rPr lang="pl-PL" dirty="0"/>
              <a:t>Turnieje w kraju i za granicą</a:t>
            </a: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1" y="4077732"/>
            <a:ext cx="3451421" cy="2300946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1719953"/>
            <a:ext cx="3451422" cy="2300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4810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2261"/>
            <a:ext cx="9144000" cy="6469615"/>
          </a:xfrm>
          <a:prstGeom prst="rect">
            <a:avLst/>
          </a:prstGeom>
        </p:spPr>
      </p:pic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933604" y="939796"/>
            <a:ext cx="3886200" cy="618317"/>
          </a:xfrm>
        </p:spPr>
        <p:txBody>
          <a:bodyPr>
            <a:normAutofit fontScale="32500" lnSpcReduction="20000"/>
          </a:bodyPr>
          <a:lstStyle/>
          <a:p>
            <a:pPr marL="0" indent="0" algn="r">
              <a:buNone/>
            </a:pPr>
            <a:r>
              <a:rPr lang="pl-PL" sz="3600" b="1" dirty="0"/>
              <a:t>Rocznik 2009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886850" y="1637615"/>
            <a:ext cx="3899709" cy="453874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100" b="1" dirty="0"/>
              <a:t>TURNIEJ ELIMINAYJNY DO TWIN CITIES SEROCK CUP  2019</a:t>
            </a:r>
            <a:br>
              <a:rPr lang="pl-PL" sz="1100" b="1" dirty="0"/>
            </a:br>
            <a:r>
              <a:rPr lang="pl-PL" sz="1100" b="1" dirty="0"/>
              <a:t> 31 sierpnia 2019</a:t>
            </a:r>
            <a:endParaRPr lang="pl-PL" sz="11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5 rozegranych spotkań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5 zwycięstw,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1  miejsce   AWANS DO TURNIEJU GŁÓWNEGO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1100" b="1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100" b="1" dirty="0"/>
              <a:t>TURNIEJ GŁÓWNY  TWIN CITIES SEROCK CUP  2019   </a:t>
            </a:r>
            <a:br>
              <a:rPr lang="pl-PL" sz="1100" b="1" dirty="0"/>
            </a:br>
            <a:r>
              <a:rPr lang="pl-PL" sz="1100" b="1" dirty="0"/>
              <a:t>7-8 WRZEŚNIA  2019 r. </a:t>
            </a:r>
            <a:endParaRPr lang="pl-PL" sz="11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10 rozegranych spotkań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5 zwycięstw, 1 remis,  4 porażki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6  strzelonych bramek  -  9 straconych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11.  miejsce  na  24 zespoły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1100" b="1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100" b="1" dirty="0"/>
              <a:t>TURNIEJ ELIMINACYJNY  do  PROFBUD  CUP  2019</a:t>
            </a:r>
            <a:br>
              <a:rPr lang="pl-PL" sz="1100" b="1" dirty="0"/>
            </a:br>
            <a:r>
              <a:rPr lang="pl-PL" sz="1100" b="1" dirty="0"/>
              <a:t>12 – 13  października  2019 r. </a:t>
            </a:r>
            <a:endParaRPr lang="pl-PL" sz="11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10 rozegranych spotkań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5 zwycięstw, 1 remis,  4 porażki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10.  miejsce  na  16 zespołów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pl-PL" sz="1100" b="1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100" b="1" dirty="0"/>
              <a:t>LEGIA CUP  2019   -  11 listopad  2019 r. </a:t>
            </a:r>
            <a:endParaRPr lang="pl-PL" sz="11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10 rozegranych spotkań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6 zwycięstw, 2 remis,  2 porażki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13. miejsce na 24 zespoły</a:t>
            </a:r>
          </a:p>
        </p:txBody>
      </p:sp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571500" y="191017"/>
            <a:ext cx="8248304" cy="748779"/>
          </a:xfrm>
        </p:spPr>
        <p:txBody>
          <a:bodyPr/>
          <a:lstStyle/>
          <a:p>
            <a:pPr algn="r"/>
            <a:r>
              <a:rPr lang="pl-PL" dirty="0"/>
              <a:t>Turnieje w kraju i za granicą</a:t>
            </a: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99" y="4055800"/>
            <a:ext cx="3518363" cy="2345002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99" y="1676205"/>
            <a:ext cx="3518363" cy="2345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574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2261"/>
            <a:ext cx="9144000" cy="6469615"/>
          </a:xfrm>
          <a:prstGeom prst="rect">
            <a:avLst/>
          </a:prstGeom>
        </p:spPr>
      </p:pic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933604" y="939796"/>
            <a:ext cx="3886200" cy="618317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pl-PL" sz="1400" b="1" dirty="0"/>
              <a:t>Rocznik 2008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886850" y="1463268"/>
            <a:ext cx="3899709" cy="123028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100" b="1" dirty="0"/>
              <a:t>IKK  PFINGST CUP  2019   </a:t>
            </a:r>
            <a:br>
              <a:rPr lang="pl-PL" sz="1100" b="1" dirty="0"/>
            </a:br>
            <a:r>
              <a:rPr lang="pl-PL" sz="1100" b="1" dirty="0"/>
              <a:t>7-8 czerwca 2019 r. - DUSSELDORF</a:t>
            </a:r>
            <a:endParaRPr lang="pl-PL" sz="11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10 rozegranych spotkań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1 zwycięstwo, 4 remisy, 4 porażki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8 strzelonych bramek  -  17 stracone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100" dirty="0"/>
              <a:t>… miejsce na … zespołów</a:t>
            </a:r>
          </a:p>
        </p:txBody>
      </p:sp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571500" y="191017"/>
            <a:ext cx="8248304" cy="748779"/>
          </a:xfrm>
        </p:spPr>
        <p:txBody>
          <a:bodyPr/>
          <a:lstStyle/>
          <a:p>
            <a:pPr algn="r"/>
            <a:r>
              <a:rPr lang="pl-PL" dirty="0"/>
              <a:t>Turnieje w kraju i za granicą</a:t>
            </a: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851267"/>
            <a:ext cx="4391196" cy="2927464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99" y="4077237"/>
            <a:ext cx="3502781" cy="2335187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1692173"/>
            <a:ext cx="3502780" cy="2335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1029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2261"/>
            <a:ext cx="9144000" cy="6469615"/>
          </a:xfrm>
          <a:prstGeom prst="rect">
            <a:avLst/>
          </a:prstGeom>
        </p:spPr>
      </p:pic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886850" y="1463268"/>
            <a:ext cx="3899709" cy="1136631"/>
          </a:xfrm>
        </p:spPr>
        <p:txBody>
          <a:bodyPr>
            <a:noAutofit/>
          </a:bodyPr>
          <a:lstStyle/>
          <a:p>
            <a:pPr lvl="0">
              <a:spcBef>
                <a:spcPts val="600"/>
              </a:spcBef>
            </a:pPr>
            <a:r>
              <a:rPr lang="pl-PL" sz="1400" dirty="0"/>
              <a:t>wspólne regularne treningi (raz na dwa tygodnie)</a:t>
            </a:r>
          </a:p>
          <a:p>
            <a:pPr lvl="0">
              <a:spcBef>
                <a:spcPts val="600"/>
              </a:spcBef>
            </a:pPr>
            <a:r>
              <a:rPr lang="pl-PL" sz="1400" dirty="0"/>
              <a:t>mecze kontrolne z wymagającymi rywalami.</a:t>
            </a:r>
          </a:p>
          <a:p>
            <a:pPr lvl="0">
              <a:spcBef>
                <a:spcPts val="600"/>
              </a:spcBef>
            </a:pPr>
            <a:r>
              <a:rPr lang="pl-PL" sz="1400" dirty="0"/>
              <a:t>integracja </a:t>
            </a:r>
          </a:p>
        </p:txBody>
      </p:sp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571499" y="247345"/>
            <a:ext cx="8272249" cy="748779"/>
          </a:xfrm>
        </p:spPr>
        <p:txBody>
          <a:bodyPr>
            <a:normAutofit fontScale="90000"/>
          </a:bodyPr>
          <a:lstStyle/>
          <a:p>
            <a:pPr algn="r"/>
            <a:r>
              <a:rPr lang="pl-PL" dirty="0"/>
              <a:t>Reprezentacja </a:t>
            </a:r>
            <a:br>
              <a:rPr lang="pl-PL" dirty="0"/>
            </a:br>
            <a:r>
              <a:rPr lang="pl-PL" dirty="0"/>
              <a:t>– nie tylko turnieje</a:t>
            </a: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7" r="1" b="9651"/>
          <a:stretch/>
        </p:blipFill>
        <p:spPr>
          <a:xfrm>
            <a:off x="4585800" y="2599900"/>
            <a:ext cx="4200760" cy="2893874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644" y="4140663"/>
            <a:ext cx="3841045" cy="2156895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1055" b="21997"/>
          <a:stretch/>
        </p:blipFill>
        <p:spPr>
          <a:xfrm>
            <a:off x="533283" y="1790020"/>
            <a:ext cx="3837406" cy="222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2695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2261"/>
            <a:ext cx="9144000" cy="6469615"/>
          </a:xfrm>
          <a:prstGeom prst="rect">
            <a:avLst/>
          </a:prstGeom>
        </p:spPr>
      </p:pic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314850" y="2010411"/>
            <a:ext cx="3068809" cy="3508082"/>
          </a:xfrm>
        </p:spPr>
        <p:txBody>
          <a:bodyPr>
            <a:normAutofit fontScale="25000" lnSpcReduction="20000"/>
          </a:bodyPr>
          <a:lstStyle/>
          <a:p>
            <a:r>
              <a:rPr lang="pl-PL" sz="5400" dirty="0"/>
              <a:t>kontynuacja szkolenia reprezentacji roczników 2008, 2009 i 2010</a:t>
            </a:r>
          </a:p>
          <a:p>
            <a:r>
              <a:rPr lang="pl-PL" sz="5400" dirty="0"/>
              <a:t>powołanie reprezentacji Powiatu Legionowskiego rocznika 2011 (najliczniejszego rocznika</a:t>
            </a:r>
            <a:br>
              <a:rPr lang="pl-PL" sz="5400" dirty="0"/>
            </a:br>
            <a:r>
              <a:rPr lang="pl-PL" sz="5400" dirty="0"/>
              <a:t>w rozgrywkach Piłkarskiej Ligi Powiatu Legionowskiego)</a:t>
            </a:r>
          </a:p>
          <a:p>
            <a:r>
              <a:rPr lang="pl-PL" sz="5400" dirty="0"/>
              <a:t>udział każdej z reprezentacji w jednym turnieju zagranicznym</a:t>
            </a:r>
            <a:br>
              <a:rPr lang="pl-PL" sz="5400" dirty="0"/>
            </a:br>
            <a:r>
              <a:rPr lang="pl-PL" sz="5400" dirty="0"/>
              <a:t>i przynajmniej jednym ważnym turnieju krajowym</a:t>
            </a:r>
          </a:p>
          <a:p>
            <a:r>
              <a:rPr lang="pl-PL" sz="5400" dirty="0"/>
              <a:t>rozszerzenie formuły turnieju</a:t>
            </a:r>
            <a:br>
              <a:rPr lang="pl-PL" sz="5400" dirty="0"/>
            </a:br>
            <a:r>
              <a:rPr lang="pl-PL" sz="5400" dirty="0"/>
              <a:t>TWIN CITIES SEROCK CUP 2020</a:t>
            </a:r>
            <a:br>
              <a:rPr lang="pl-PL" sz="5400" dirty="0"/>
            </a:br>
            <a:r>
              <a:rPr lang="pl-PL" sz="5400" dirty="0"/>
              <a:t>na wszystkie roczniki zawodników grających w Piłkarskiej Lidze Powiatu Legionowskiego</a:t>
            </a:r>
          </a:p>
        </p:txBody>
      </p:sp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571500" y="191017"/>
            <a:ext cx="8248304" cy="748779"/>
          </a:xfrm>
        </p:spPr>
        <p:txBody>
          <a:bodyPr/>
          <a:lstStyle/>
          <a:p>
            <a:pPr algn="r"/>
            <a:r>
              <a:rPr lang="pl-PL" dirty="0"/>
              <a:t>Plany na 2020</a:t>
            </a: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033" y="2010411"/>
            <a:ext cx="5561593" cy="3508082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940832" y="5960518"/>
            <a:ext cx="46604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Reprezentacja Powiatu Legionowskiego Poland</a:t>
            </a: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5960518"/>
            <a:ext cx="369332" cy="369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27945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616</TotalTime>
  <Words>578</Words>
  <Application>Microsoft Office PowerPoint</Application>
  <PresentationFormat>Pokaz na ekranie (4:3)</PresentationFormat>
  <Paragraphs>78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Motyw pakietu Office</vt:lpstr>
      <vt:lpstr>Piłkarskie reprezentacje Powiatu Legionowskiego</vt:lpstr>
      <vt:lpstr>Od ligi do reprezentacji</vt:lpstr>
      <vt:lpstr>Piłkarskie reprezentacje</vt:lpstr>
      <vt:lpstr>Turnieje w kraju i za granicą</vt:lpstr>
      <vt:lpstr>Turnieje w kraju i za granicą</vt:lpstr>
      <vt:lpstr>Turnieje w kraju i za granicą</vt:lpstr>
      <vt:lpstr>Reprezentacja  – nie tylko turnieje</vt:lpstr>
      <vt:lpstr>Plany na 2020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Kajdanowicz</dc:creator>
  <cp:lastModifiedBy>Mariusz Śledziewski</cp:lastModifiedBy>
  <cp:revision>36</cp:revision>
  <dcterms:created xsi:type="dcterms:W3CDTF">2019-12-13T11:19:29Z</dcterms:created>
  <dcterms:modified xsi:type="dcterms:W3CDTF">2021-03-11T12:20:55Z</dcterms:modified>
</cp:coreProperties>
</file>